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8" r:id="rId1"/>
  </p:sldMasterIdLst>
  <p:notesMasterIdLst>
    <p:notesMasterId r:id="rId21"/>
  </p:notesMasterIdLst>
  <p:sldIdLst>
    <p:sldId id="257" r:id="rId2"/>
    <p:sldId id="258" r:id="rId3"/>
    <p:sldId id="256" r:id="rId4"/>
    <p:sldId id="259" r:id="rId5"/>
    <p:sldId id="260" r:id="rId6"/>
    <p:sldId id="267" r:id="rId7"/>
    <p:sldId id="268" r:id="rId8"/>
    <p:sldId id="261" r:id="rId9"/>
    <p:sldId id="262" r:id="rId10"/>
    <p:sldId id="263" r:id="rId11"/>
    <p:sldId id="264" r:id="rId12"/>
    <p:sldId id="265" r:id="rId13"/>
    <p:sldId id="266" r:id="rId14"/>
    <p:sldId id="269" r:id="rId15"/>
    <p:sldId id="270" r:id="rId16"/>
    <p:sldId id="271" r:id="rId17"/>
    <p:sldId id="272" r:id="rId18"/>
    <p:sldId id="273" r:id="rId19"/>
    <p:sldId id="274" r:id="rId20"/>
  </p:sldIdLst>
  <p:sldSz cx="6858000" cy="9144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D64785E8-E2DD-47AA-B064-8DC727D7177B}">
          <p14:sldIdLst>
            <p14:sldId id="257"/>
            <p14:sldId id="258"/>
            <p14:sldId id="256"/>
            <p14:sldId id="259"/>
            <p14:sldId id="260"/>
            <p14:sldId id="267"/>
            <p14:sldId id="268"/>
          </p14:sldIdLst>
        </p14:section>
        <p14:section name="Раздел без заголовка" id="{B8808A2F-0226-4FF5-B057-156D61B362AB}">
          <p14:sldIdLst>
            <p14:sldId id="261"/>
            <p14:sldId id="262"/>
            <p14:sldId id="263"/>
            <p14:sldId id="264"/>
            <p14:sldId id="265"/>
            <p14:sldId id="266"/>
            <p14:sldId id="269"/>
            <p14:sldId id="270"/>
            <p14:sldId id="271"/>
            <p14:sldId id="272"/>
            <p14:sldId id="273"/>
            <p14:sldId id="274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55" autoAdjust="0"/>
    <p:restoredTop sz="86400" autoAdjust="0"/>
  </p:normalViewPr>
  <p:slideViewPr>
    <p:cSldViewPr>
      <p:cViewPr varScale="1">
        <p:scale>
          <a:sx n="44" d="100"/>
          <a:sy n="44" d="100"/>
        </p:scale>
        <p:origin x="-2316" y="-114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D0E6E0-85CC-492E-A003-A82C1C3568C6}" type="datetimeFigureOut">
              <a:rPr lang="ru-RU" smtClean="0"/>
              <a:t>15.10.2017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8D9D98-3C60-4A4A-B131-5DCE8E16F2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0748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6858000" cy="6096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BEF32-D9E9-4EBA-8DA8-2E9B21828736}" type="datetimeFigureOut">
              <a:rPr lang="ru-RU" smtClean="0"/>
              <a:t>15.10.2017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A7BE7-48D3-45CF-8880-714AF67F2A67}" type="slidenum">
              <a:rPr lang="ru-RU" smtClean="0"/>
              <a:t>‹#›</a:t>
            </a:fld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181600"/>
            <a:ext cx="4800600" cy="23368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677185"/>
            <a:ext cx="5829300" cy="1960033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BEF32-D9E9-4EBA-8DA8-2E9B21828736}" type="datetimeFigureOut">
              <a:rPr lang="ru-RU" smtClean="0"/>
              <a:t>15.10.2017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A7BE7-48D3-45CF-8880-714AF67F2A6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BEF32-D9E9-4EBA-8DA8-2E9B21828736}" type="datetimeFigureOut">
              <a:rPr lang="ru-RU" smtClean="0"/>
              <a:t>15.10.2017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A7BE7-48D3-45CF-8880-714AF67F2A6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6184"/>
            <a:ext cx="5943600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BEF32-D9E9-4EBA-8DA8-2E9B21828736}" type="datetimeFigureOut">
              <a:rPr lang="ru-RU" smtClean="0"/>
              <a:t>15.10.2017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A7BE7-48D3-45CF-8880-714AF67F2A67}" type="slidenum">
              <a:rPr lang="ru-RU" smtClean="0"/>
              <a:t>‹#›</a:t>
            </a:fld>
            <a:endParaRPr lang="ru-RU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57200" y="2133600"/>
            <a:ext cx="5943600" cy="5486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616701"/>
            <a:ext cx="5913835" cy="1816100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616452"/>
            <a:ext cx="5913835" cy="2000249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BEF32-D9E9-4EBA-8DA8-2E9B21828736}" type="datetimeFigureOut">
              <a:rPr lang="ru-RU" smtClean="0"/>
              <a:t>15.10.2017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A7BE7-48D3-45CF-8880-714AF67F2A6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133600"/>
            <a:ext cx="2800350" cy="54864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3600450" y="2133600"/>
            <a:ext cx="2800350" cy="54864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6184"/>
            <a:ext cx="5943600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BEF32-D9E9-4EBA-8DA8-2E9B21828736}" type="datetimeFigureOut">
              <a:rPr lang="ru-RU" smtClean="0"/>
              <a:t>15.10.2017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A7BE7-48D3-45CF-8880-714AF67F2A6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3600450" y="2946400"/>
            <a:ext cx="2800350" cy="46736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946400"/>
            <a:ext cx="2800350" cy="46736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6184"/>
            <a:ext cx="59436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33600"/>
            <a:ext cx="2800350" cy="766233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600450" y="2133600"/>
            <a:ext cx="2800350" cy="766233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BEF32-D9E9-4EBA-8DA8-2E9B21828736}" type="datetimeFigureOut">
              <a:rPr lang="ru-RU" smtClean="0"/>
              <a:t>15.10.2017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A7BE7-48D3-45CF-8880-714AF67F2A6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6184"/>
            <a:ext cx="5943600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BEF32-D9E9-4EBA-8DA8-2E9B21828736}" type="datetimeFigureOut">
              <a:rPr lang="ru-RU" smtClean="0"/>
              <a:t>15.10.2017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A7BE7-48D3-45CF-8880-714AF67F2A6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BEF32-D9E9-4EBA-8DA8-2E9B21828736}" type="datetimeFigureOut">
              <a:rPr lang="ru-RU" smtClean="0"/>
              <a:t>15.10.2017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A7BE7-48D3-45CF-8880-714AF67F2A6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2971800" y="1930400"/>
            <a:ext cx="3486150" cy="5689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486" y="1930400"/>
            <a:ext cx="2228850" cy="146304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9486" y="3397189"/>
            <a:ext cx="2228850" cy="4222812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BEF32-D9E9-4EBA-8DA8-2E9B21828736}" type="datetimeFigureOut">
              <a:rPr lang="ru-RU" smtClean="0"/>
              <a:t>15.10.2017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A7BE7-48D3-45CF-8880-714AF67F2A6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30400"/>
            <a:ext cx="2228850" cy="146304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493008" y="1930400"/>
            <a:ext cx="2564892" cy="463296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397187"/>
            <a:ext cx="2228850" cy="3206812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BEF32-D9E9-4EBA-8DA8-2E9B21828736}" type="datetimeFigureOut">
              <a:rPr lang="ru-RU" smtClean="0"/>
              <a:t>15.10.2017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A7BE7-48D3-45CF-8880-714AF67F2A6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66184"/>
            <a:ext cx="5943600" cy="1524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33601"/>
            <a:ext cx="59436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286250" y="8475134"/>
            <a:ext cx="11430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F7BBEF32-D9E9-4EBA-8DA8-2E9B21828736}" type="datetimeFigureOut">
              <a:rPr lang="ru-RU" smtClean="0"/>
              <a:t>15.10.2017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657850" y="8475134"/>
            <a:ext cx="7429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E83A7BE7-48D3-45CF-8880-714AF67F2A67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16938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04174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81676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91977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52743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37019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6792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81797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52046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66931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11328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5"/>
          <a:stretch/>
        </p:blipFill>
        <p:spPr>
          <a:xfrm>
            <a:off x="0" y="0"/>
            <a:ext cx="6858000" cy="914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26159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91982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17101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74236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03701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3152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66982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2803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оризонт">
  <a:themeElements>
    <a:clrScheme name="Другая 1">
      <a:dk1>
        <a:srgbClr val="000000"/>
      </a:dk1>
      <a:lt1>
        <a:srgbClr val="000000"/>
      </a:lt1>
      <a:dk2>
        <a:srgbClr val="1F2123"/>
      </a:dk2>
      <a:lt2>
        <a:srgbClr val="000000"/>
      </a:lt2>
      <a:accent1>
        <a:srgbClr val="7E97AD"/>
      </a:accent1>
      <a:accent2>
        <a:srgbClr val="000000"/>
      </a:accent2>
      <a:accent3>
        <a:srgbClr val="000000"/>
      </a:accent3>
      <a:accent4>
        <a:srgbClr val="000000"/>
      </a:accent4>
      <a:accent5>
        <a:srgbClr val="000000"/>
      </a:accent5>
      <a:accent6>
        <a:srgbClr val="000000"/>
      </a:accent6>
      <a:hlink>
        <a:srgbClr val="000000"/>
      </a:hlink>
      <a:folHlink>
        <a:srgbClr val="000000"/>
      </a:folHlink>
    </a:clrScheme>
    <a:fontScheme name="Горизонт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Горизонт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</TotalTime>
  <Words>0</Words>
  <Application>Microsoft Office PowerPoint</Application>
  <PresentationFormat>Экран (4:3)</PresentationFormat>
  <Paragraphs>0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Горизонт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Вася</cp:lastModifiedBy>
  <cp:revision>4</cp:revision>
  <dcterms:created xsi:type="dcterms:W3CDTF">2016-03-17T08:11:30Z</dcterms:created>
  <dcterms:modified xsi:type="dcterms:W3CDTF">2017-10-15T18:30:38Z</dcterms:modified>
</cp:coreProperties>
</file>